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8.png"/><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0" Type="http://schemas.microsoft.com/office/2007/relationships/hdphoto" Target="../media/hdphoto2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4.png"/><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0" Type="http://schemas.openxmlformats.org/officeDocument/2006/relationships/diagramColors" Target="../diagrams/colors5.xml"/><Relationship Id="rId21" Type="http://schemas.microsoft.com/office/2007/relationships/diagramDrawing" Target="../diagrams/drawin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2025-02-13</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GRC360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SAMA CSF Audit</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GRC360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Web-App PT (Blackbox) on 14 Public IP</a:t>
            </a:r>
          </a:p>
          <a:p>
            <a:pPr/>
            <a:r>
              <a:t>Dummy Bullet Point 1</a:t>
            </a:r>
          </a:p>
          <a:p>
            <a:pPr/>
            <a:r>
              <a:t>Dummy Bullet Point 1</a:t>
            </a:r>
          </a:p>
          <a:p>
            <a:pPr/>
            <a:r>
              <a:t>Dummy Bullet Point 1</a:t>
            </a:r>
          </a:p>
          <a:p>
            <a:pPr/>
            <a:r>
              <a:t>dgdfdfd</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3852193361"/>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kern="1200">
                        <a:solidFill>
                          <a:schemeClr val="bg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gfdgdfg</a:t>
                      </a:r>
                    </a:p>
                    <a:p>
                      <a:pPr>
                        <a:spcBef>
                          <a:spcPts val="0"/>
                        </a:spcBef>
                        <a:spcAft>
                          <a:spcPts val="0"/>
                        </a:spcAft>
                      </a:pPr>
                      <a:r>
                        <a:t>3. fgdfgdfg</a:t>
                      </a:r>
                    </a:p>
                    <a:p>
                      <a:pPr>
                        <a:spcBef>
                          <a:spcPts val="0"/>
                        </a:spcBef>
                        <a:spcAft>
                          <a:spcPts val="0"/>
                        </a:spcAft>
                      </a:pPr>
                      <a:r>
                        <a:t>4. dfgdfgdf</a:t>
                      </a:r>
                    </a:p>
                    <a:p>
                      <a:pPr>
                        <a:spcBef>
                          <a:spcPts val="0"/>
                        </a:spcBef>
                        <a:spcAft>
                          <a:spcPts val="0"/>
                        </a:spcAft>
                      </a:pPr>
                      <a:r>
                        <a:t>5. fgfdgertertretret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1</a:t>
                      </a:r>
                    </a:p>
                    <a:p>
                      <a:pPr>
                        <a:spcBef>
                          <a:spcPts val="0"/>
                        </a:spcBef>
                        <a:spcAft>
                          <a:spcPts val="0"/>
                        </a:spcAft>
                      </a:pPr>
                      <a:r>
                        <a:t>3. gdgdgfdg</a:t>
                      </a:r>
                    </a:p>
                    <a:p>
                      <a:pPr>
                        <a:spcBef>
                          <a:spcPts val="0"/>
                        </a:spcBef>
                        <a:spcAft>
                          <a:spcPts val="0"/>
                        </a:spcAft>
                      </a:pPr>
                      <a:r>
                        <a:t>4. gfdgdfgdf</a:t>
                      </a:r>
                    </a:p>
                    <a:p>
                      <a:pPr>
                        <a:spcBef>
                          <a:spcPts val="0"/>
                        </a:spcBef>
                        <a:spcAft>
                          <a:spcPts val="0"/>
                        </a:spcAft>
                      </a:pPr>
                      <a:r>
                        <a:t>5. fgdfgdg</a:t>
                      </a:r>
                    </a:p>
                    <a:p>
                      <a:pPr>
                        <a:spcBef>
                          <a:spcPts val="0"/>
                        </a:spcBef>
                        <a:spcAft>
                          <a:spcPts val="0"/>
                        </a:spcAft>
                      </a:pPr>
                      <a:r>
                        <a:t>6. fgdfgdfg</a:t>
                      </a:r>
                    </a:p>
                    <a:p>
                      <a:pPr>
                        <a:spcBef>
                          <a:spcPts val="0"/>
                        </a:spcBef>
                        <a:spcAft>
                          <a:spcPts val="0"/>
                        </a:spcAft>
                      </a:pPr>
                      <a:r>
                        <a:t>7. gfdgfdgfdg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a:solidFill>
                  <a:prstClr val="black"/>
                </a:solidFill>
                <a:highlight>
                  <a:srgbClr val="FFFF00"/>
                </a:highlight>
                <a:latin typeface="Calibri" panose="020F0502020204030204" pitchFamily="34" charset="0"/>
                <a:cs typeface="Calibri" panose="020F0502020204030204" pitchFamily="34" charset="0"/>
              </a:rPr>
              <a:t>GRC360</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6661860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1234</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gdgdgfdg</a:t>
                      </a:r>
                    </a:p>
                  </a:txBody>
                  <a:tcPr marL="85725" marR="85725" marT="42863" marB="42863" anchor="ctr">
                    <a:solidFill>
                      <a:srgbClr val="CCB76A"/>
                    </a:solidFill>
                  </a:tcPr>
                </a:tc>
                <a:tc>
                  <a:txBody>
                    <a:bodyPr/>
                    <a:lstStyle/>
                    <a:p>
                      <a:r>
                        <a:t>fdgdg</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r>
                        <a:t>gfdgdfgdf</a:t>
                      </a:r>
                    </a:p>
                  </a:txBody>
                  <a:tcPr marL="85725" marR="85725" marT="42863" marB="42863" anchor="ctr">
                    <a:solidFill>
                      <a:srgbClr val="CCB76A"/>
                    </a:solidFill>
                  </a:tcPr>
                </a:tc>
                <a:tc>
                  <a:txBody>
                    <a:bodyPr/>
                    <a:lstStyle/>
                    <a:p>
                      <a:r>
                        <a:t>fdgdgdfg</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r>
                        <a:t>fgdfgdg</a:t>
                      </a:r>
                    </a:p>
                  </a:txBody>
                  <a:tcPr marL="85725" marR="85725" marT="42863" marB="42863" anchor="ctr">
                    <a:solidFill>
                      <a:srgbClr val="CCB76A"/>
                    </a:solidFill>
                  </a:tcPr>
                </a:tc>
                <a:tc>
                  <a:txBody>
                    <a:bodyPr/>
                    <a:lstStyle/>
                    <a:p>
                      <a:r>
                        <a:t>fdgfdgfdgfdg</a:t>
                      </a: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dfdfdf</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TotalTime>
  <Words>2647</Words>
  <Application>Microsoft Office PowerPoint</Application>
  <PresentationFormat>Widescreen</PresentationFormat>
  <Paragraphs>430</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17</cp:revision>
  <dcterms:created xsi:type="dcterms:W3CDTF">2022-09-12T10:39:45Z</dcterms:created>
  <dcterms:modified xsi:type="dcterms:W3CDTF">2025-02-12T07:52:01Z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